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5" r:id="rId5"/>
    <p:sldId id="277" r:id="rId6"/>
    <p:sldId id="262" r:id="rId7"/>
    <p:sldId id="289" r:id="rId8"/>
    <p:sldId id="291" r:id="rId9"/>
    <p:sldId id="275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ACC36-10C9-4EA9-8F2E-FF4E82506243}" v="3" dt="2021-08-31T21:12:2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63" r:id="rId10"/>
    <p:sldLayoutId id="2147483679" r:id="rId11"/>
    <p:sldLayoutId id="2147483677" r:id="rId12"/>
    <p:sldLayoutId id="2147483672" r:id="rId13"/>
    <p:sldLayoutId id="2147483652" r:id="rId14"/>
    <p:sldLayoutId id="2147483653" r:id="rId15"/>
    <p:sldLayoutId id="2147483650" r:id="rId16"/>
    <p:sldLayoutId id="2147483654" r:id="rId17"/>
    <p:sldLayoutId id="2147483674" r:id="rId18"/>
    <p:sldLayoutId id="2147483676" r:id="rId19"/>
    <p:sldLayoutId id="2147483673" r:id="rId20"/>
    <p:sldLayoutId id="214748367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of girl writing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16" y="3667946"/>
            <a:ext cx="9285382" cy="1277857"/>
          </a:xfrm>
        </p:spPr>
        <p:txBody>
          <a:bodyPr/>
          <a:lstStyle/>
          <a:p>
            <a:r>
              <a:rPr lang="en-US" dirty="0" smtClean="0"/>
              <a:t>CRITICAL </a:t>
            </a:r>
            <a:r>
              <a:rPr lang="en-US" dirty="0" err="1" smtClean="0"/>
              <a:t>THInking</a:t>
            </a:r>
            <a:endParaRPr lang="en-US" dirty="0"/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6"/>
            <a:ext cx="3677297" cy="682094"/>
          </a:xfrm>
        </p:spPr>
        <p:txBody>
          <a:bodyPr/>
          <a:lstStyle/>
          <a:p>
            <a:r>
              <a:rPr lang="en-US" dirty="0" smtClean="0"/>
              <a:t>VU HONG PHUC </a:t>
            </a:r>
            <a:r>
              <a:rPr lang="en-US" sz="1100" dirty="0" smtClean="0"/>
              <a:t>20233584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806822" cy="743744"/>
          </a:xfrm>
        </p:spPr>
        <p:txBody>
          <a:bodyPr/>
          <a:lstStyle/>
          <a:p>
            <a:r>
              <a:rPr lang="en-ZA" dirty="0" smtClean="0"/>
              <a:t>What is critical </a:t>
            </a:r>
            <a:br>
              <a:rPr lang="en-ZA" dirty="0" smtClean="0"/>
            </a:br>
            <a:r>
              <a:rPr lang="en-ZA" dirty="0"/>
              <a:t>	</a:t>
            </a:r>
            <a:r>
              <a:rPr lang="en-ZA" dirty="0" smtClean="0"/>
              <a:t>		Thinking?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5170715" cy="180022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Critical thinking refers to the ability to analyze information objectively and make a reasoned judgment. It involves the evaluation of sources, such as data, facts, observable phenomena, and research findings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026" name="Picture 2" descr="Critical Thinking | Macat International Limi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303" y="169117"/>
            <a:ext cx="3143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99456" y="4363908"/>
            <a:ext cx="4666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Simply, It’s thinking about what you are 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0" y="2145859"/>
            <a:ext cx="6902879" cy="867929"/>
          </a:xfrm>
        </p:spPr>
        <p:txBody>
          <a:bodyPr vert="horz" lIns="0" tIns="45720" rIns="91440" bIns="45720" rtlCol="0" anchor="t">
            <a:noAutofit/>
          </a:bodyPr>
          <a:lstStyle/>
          <a:p>
            <a:pPr fontAlgn="base"/>
            <a:r>
              <a:rPr lang="en-US" dirty="0"/>
              <a:t>A triage nurse analyzes the cases at hand and decides the order by which the patients should be treated.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 err="1" smtClean="0"/>
              <a:t>EXample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49776" y="4593994"/>
            <a:ext cx="7288134" cy="1051026"/>
          </a:xfrm>
        </p:spPr>
        <p:txBody>
          <a:bodyPr/>
          <a:lstStyle/>
          <a:p>
            <a:pPr fontAlgn="base"/>
            <a:r>
              <a:rPr lang="en-US" dirty="0"/>
              <a:t>A manager analyzes customer feedback forms and uses this information to develop a customer service training session for employees.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1264" y="3587132"/>
            <a:ext cx="7464271" cy="320381"/>
          </a:xfrm>
        </p:spPr>
        <p:txBody>
          <a:bodyPr/>
          <a:lstStyle/>
          <a:p>
            <a:pPr fontAlgn="base"/>
            <a:r>
              <a:rPr lang="en-US" dirty="0"/>
              <a:t>A plumber evaluates the materials that would best suit a particular job.</a:t>
            </a:r>
          </a:p>
        </p:txBody>
      </p:sp>
      <p:pic>
        <p:nvPicPr>
          <p:cNvPr id="3074" name="Picture 2" descr="Critical Thinking - VinU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5" y="2662946"/>
            <a:ext cx="3253127" cy="21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153" y="160337"/>
            <a:ext cx="4450080" cy="924808"/>
          </a:xfrm>
        </p:spPr>
        <p:txBody>
          <a:bodyPr/>
          <a:lstStyle/>
          <a:p>
            <a:r>
              <a:rPr lang="en-ZA" dirty="0" smtClean="0"/>
              <a:t>CRITICAL THINKING SKILLS</a:t>
            </a:r>
            <a:endParaRPr lang="en-ZA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AutoShape 2" descr="Critical thinking skills include analysis, communication, open-mindedness, problem solving, and creativity."/>
          <p:cNvSpPr>
            <a:spLocks noChangeAspect="1" noChangeArrowheads="1"/>
          </p:cNvSpPr>
          <p:nvPr/>
        </p:nvSpPr>
        <p:spPr bwMode="auto">
          <a:xfrm>
            <a:off x="155575" y="-144463"/>
            <a:ext cx="4399208" cy="439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 descr="Critical thinking skills include analysis, communication, open-mindedness, problem solving, and creativity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Critical thinking skills include analysis, communication, open-mindedness, problem solving, and creativity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Core critical thinking skills and sub-skills Note: is figure show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File:Critical Thinking Skills Diagram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23" y="938026"/>
            <a:ext cx="4830953" cy="556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Critical Thinking Is Universal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0795" y="2912471"/>
            <a:ext cx="4535817" cy="320381"/>
          </a:xfrm>
        </p:spPr>
        <p:txBody>
          <a:bodyPr/>
          <a:lstStyle/>
          <a:p>
            <a:r>
              <a:rPr lang="en-US" dirty="0"/>
              <a:t>Crucial For The Economy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0795" y="3685464"/>
            <a:ext cx="4442511" cy="682128"/>
          </a:xfrm>
        </p:spPr>
        <p:txBody>
          <a:bodyPr>
            <a:normAutofit fontScale="55000" lnSpcReduction="20000"/>
          </a:bodyPr>
          <a:lstStyle/>
          <a:p>
            <a:r>
              <a:rPr lang="en-US" sz="3200" dirty="0"/>
              <a:t>Improves Language &amp; Presentation Skills</a:t>
            </a:r>
          </a:p>
          <a:p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84682" y="4489170"/>
            <a:ext cx="3295186" cy="320381"/>
          </a:xfrm>
        </p:spPr>
        <p:txBody>
          <a:bodyPr/>
          <a:lstStyle/>
          <a:p>
            <a:r>
              <a:rPr lang="en-US" dirty="0"/>
              <a:t>Promotes Creativity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1710" y="5203444"/>
            <a:ext cx="4601131" cy="540104"/>
          </a:xfrm>
        </p:spPr>
        <p:txBody>
          <a:bodyPr>
            <a:noAutofit/>
          </a:bodyPr>
          <a:lstStyle/>
          <a:p>
            <a:r>
              <a:rPr lang="en-US" sz="2000" dirty="0"/>
              <a:t>Important For Self-Reflection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40" y="1899708"/>
            <a:ext cx="6839755" cy="924808"/>
          </a:xfrm>
        </p:spPr>
        <p:txBody>
          <a:bodyPr>
            <a:normAutofit/>
          </a:bodyPr>
          <a:lstStyle/>
          <a:p>
            <a:r>
              <a:rPr lang="en-ZA" dirty="0" smtClean="0"/>
              <a:t>WHY IS </a:t>
            </a:r>
            <a:r>
              <a:rPr lang="en-ZA" dirty="0" err="1" smtClean="0"/>
              <a:t>CRITical</a:t>
            </a:r>
            <a:r>
              <a:rPr lang="en-ZA" dirty="0" smtClean="0"/>
              <a:t> thinking important</a:t>
            </a:r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5281127" y="6055567"/>
            <a:ext cx="467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Basis Of Science &amp; Democracy</a:t>
            </a:r>
          </a:p>
        </p:txBody>
      </p:sp>
      <p:pic>
        <p:nvPicPr>
          <p:cNvPr id="4098" name="Picture 2" descr="Critical Thinking Là Kỹ Năng Gì Mà Quan Trọng Như Vậy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40" y="3175615"/>
            <a:ext cx="3623713" cy="354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irl writing on white board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50804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5827" y="1645296"/>
            <a:ext cx="4086809" cy="3663821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1800" b="1" dirty="0"/>
              <a:t>Don’t Believe Everything You’re </a:t>
            </a:r>
            <a:r>
              <a:rPr lang="en-US" sz="1800" b="1" dirty="0" smtClean="0"/>
              <a:t>Told</a:t>
            </a:r>
          </a:p>
          <a:p>
            <a:r>
              <a:rPr lang="en-US" sz="1800" b="1" dirty="0"/>
              <a:t>Don’t Believe Everything You Think</a:t>
            </a:r>
            <a:endParaRPr lang="en-US" sz="1800" dirty="0"/>
          </a:p>
          <a:p>
            <a:r>
              <a:rPr lang="en-US" sz="1800" b="1" dirty="0"/>
              <a:t>Research </a:t>
            </a:r>
            <a:r>
              <a:rPr lang="en-US" sz="1800" b="1" dirty="0" smtClean="0"/>
              <a:t>Deeper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Ask </a:t>
            </a:r>
            <a:r>
              <a:rPr lang="en-US" sz="1800" b="1" dirty="0" smtClean="0"/>
              <a:t>Questions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Evaluate Your Work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C6C-4E6B-40D1-99A3-3AFB1CB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869" y="424543"/>
            <a:ext cx="3907972" cy="555171"/>
          </a:xfrm>
        </p:spPr>
        <p:txBody>
          <a:bodyPr/>
          <a:lstStyle/>
          <a:p>
            <a:r>
              <a:rPr lang="en-US" dirty="0" err="1" smtClean="0"/>
              <a:t>HoW</a:t>
            </a:r>
            <a:r>
              <a:rPr lang="en-US" dirty="0" smtClean="0"/>
              <a:t> to develop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Source Sans Pro</vt:lpstr>
      <vt:lpstr>Office Theme</vt:lpstr>
      <vt:lpstr>CRITICAL THInking</vt:lpstr>
      <vt:lpstr>What is critical     Thinking?</vt:lpstr>
      <vt:lpstr>EXample</vt:lpstr>
      <vt:lpstr>CRITICAL THINKING SKILLS</vt:lpstr>
      <vt:lpstr>WHY IS CRITical thinking important</vt:lpstr>
      <vt:lpstr>HoW to develop IT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2021-07-29T04:12:45Z</dcterms:created>
  <dcterms:modified xsi:type="dcterms:W3CDTF">2024-03-10T17:05:11Z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